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5"/>
  </p:sldMasterIdLst>
  <p:sldIdLst>
    <p:sldId id="264" r:id="rId26"/>
    <p:sldId id="265" r:id="rId27"/>
    <p:sldId id="266" r:id="rId28"/>
    <p:sldId id="267" r:id="rId29"/>
    <p:sldId id="262" r:id="rId30"/>
    <p:sldId id="261" r:id="rId31"/>
    <p:sldId id="272" r:id="rId32"/>
    <p:sldId id="270" r:id="rId33"/>
    <p:sldId id="271" r:id="rId34"/>
    <p:sldId id="273" r:id="rId35"/>
    <p:sldId id="269" r:id="rId3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9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Master" Target="slideMasters/slideMaster1.xml"/><Relationship Id="rId33" Type="http://schemas.openxmlformats.org/officeDocument/2006/relationships/slide" Target="slides/slide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" Target="slides/slide4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6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7D8E6-2350-4A00-88AB-A0E2BBD09E16}" type="datetimeFigureOut">
              <a:rPr lang="nb-NO" smtClean="0"/>
              <a:t>23.11.2016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B9AFB-141F-4356-9FED-116BF164E34F}" type="slidenum">
              <a:rPr lang="nb-NO" smtClean="0"/>
              <a:t>‹#›</a:t>
            </a:fld>
            <a:endParaRPr lang="nb-NO"/>
          </a:p>
        </p:txBody>
      </p:sp>
    </p:spTree>
    <p:extLst/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6.xml"/><Relationship Id="rId2" Type="http://schemas.openxmlformats.org/officeDocument/2006/relationships/customXml" Target="../../customXml/item21.xml"/><Relationship Id="rId1" Type="http://schemas.openxmlformats.org/officeDocument/2006/relationships/customXml" Target="../../customXml/item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5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1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4.xml"/><Relationship Id="rId2" Type="http://schemas.openxmlformats.org/officeDocument/2006/relationships/customXml" Target="../../customXml/item17.xml"/><Relationship Id="rId1" Type="http://schemas.openxmlformats.org/officeDocument/2006/relationships/customXml" Target="../../customXml/item2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2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8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20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1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grpSp>
        <p:nvGrpSpPr>
          <p:cNvPr id="4" name="DragSelection"/>
          <p:cNvGrpSpPr/>
          <p:nvPr>
            <p:custDataLst>
              <p:custData r:id="rId2"/>
            </p:custDataLst>
          </p:nvPr>
        </p:nvGrpSpPr>
        <p:grpSpPr>
          <a:xfrm>
            <a:off x="134870" y="3960302"/>
            <a:ext cx="10023107" cy="341145"/>
            <a:chOff x="3237518" y="2657468"/>
            <a:chExt cx="2753362" cy="1729199"/>
          </a:xfrm>
        </p:grpSpPr>
        <p:sp>
          <p:nvSpPr>
            <p:cNvPr id="6" name="Selection"/>
            <p:cNvSpPr>
              <a:spLocks/>
            </p:cNvSpPr>
            <p:nvPr>
              <p:custDataLst>
                <p:custData r:id="rId3"/>
              </p:custDataLst>
            </p:nvPr>
          </p:nvSpPr>
          <p:spPr>
            <a:xfrm>
              <a:off x="3237518" y="2657468"/>
              <a:ext cx="2730178" cy="871410"/>
            </a:xfrm>
            <a:prstGeom prst="rect">
              <a:avLst/>
            </a:prstGeom>
            <a:solidFill>
              <a:srgbClr val="1F497D">
                <a:lumMod val="20000"/>
                <a:lumOff val="80000"/>
                <a:alpha val="38000"/>
              </a:srgbClr>
            </a:solidFill>
            <a:ln w="3175">
              <a:solidFill>
                <a:srgbClr val="000000">
                  <a:lumMod val="50000"/>
                  <a:lumOff val="50000"/>
                </a:srgbClr>
              </a:solidFill>
            </a:ln>
            <a:effectLst/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45720" tIns="0" rIns="0" bIns="0" rtlCol="0" anchor="t" anchorCtr="0"/>
            <a:lstStyle/>
            <a:p>
              <a:endParaRPr lang="en-US" sz="900" dirty="0">
                <a:solidFill>
                  <a:srgbClr val="000000"/>
                </a:solidFill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7" name="MousePointer"/>
            <p:cNvSpPr>
              <a:spLocks/>
            </p:cNvSpPr>
            <p:nvPr/>
          </p:nvSpPr>
          <p:spPr>
            <a:xfrm rot="20359169">
              <a:off x="5949386" y="3245292"/>
              <a:ext cx="41494" cy="1141375"/>
            </a:xfrm>
            <a:custGeom>
              <a:avLst/>
              <a:gdLst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806746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64057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30570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890" h="997971">
                  <a:moveTo>
                    <a:pt x="0" y="806746"/>
                  </a:moveTo>
                  <a:lnTo>
                    <a:pt x="296445" y="0"/>
                  </a:lnTo>
                  <a:lnTo>
                    <a:pt x="592890" y="806746"/>
                  </a:lnTo>
                  <a:lnTo>
                    <a:pt x="386188" y="730570"/>
                  </a:lnTo>
                  <a:lnTo>
                    <a:pt x="386188" y="997971"/>
                  </a:lnTo>
                  <a:lnTo>
                    <a:pt x="206702" y="997971"/>
                  </a:lnTo>
                  <a:lnTo>
                    <a:pt x="206702" y="735333"/>
                  </a:lnTo>
                  <a:lnTo>
                    <a:pt x="0" y="806746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>
                  <a:lumMod val="85000"/>
                  <a:lumOff val="15000"/>
                </a:srgbClr>
              </a:solidFill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25400" dist="25400" dir="204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97531" tIns="48766" rIns="97531" bIns="48766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651851" y="1548142"/>
            <a:ext cx="1013988" cy="1966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grpSp>
        <p:nvGrpSpPr>
          <p:cNvPr id="9" name="DragSelection"/>
          <p:cNvGrpSpPr/>
          <p:nvPr>
            <p:custDataLst>
              <p:custData r:id="rId2"/>
            </p:custDataLst>
          </p:nvPr>
        </p:nvGrpSpPr>
        <p:grpSpPr>
          <a:xfrm>
            <a:off x="115255" y="4901405"/>
            <a:ext cx="10023107" cy="375260"/>
            <a:chOff x="3237518" y="2657468"/>
            <a:chExt cx="2753362" cy="1729199"/>
          </a:xfrm>
        </p:grpSpPr>
        <p:sp>
          <p:nvSpPr>
            <p:cNvPr id="10" name="Selection"/>
            <p:cNvSpPr>
              <a:spLocks/>
            </p:cNvSpPr>
            <p:nvPr>
              <p:custDataLst>
                <p:custData r:id="rId3"/>
              </p:custDataLst>
            </p:nvPr>
          </p:nvSpPr>
          <p:spPr>
            <a:xfrm>
              <a:off x="3237518" y="2657468"/>
              <a:ext cx="2730178" cy="871410"/>
            </a:xfrm>
            <a:prstGeom prst="rect">
              <a:avLst/>
            </a:prstGeom>
            <a:solidFill>
              <a:srgbClr val="1F497D">
                <a:lumMod val="20000"/>
                <a:lumOff val="80000"/>
                <a:alpha val="38000"/>
              </a:srgbClr>
            </a:solidFill>
            <a:ln w="3175">
              <a:solidFill>
                <a:srgbClr val="000000">
                  <a:lumMod val="50000"/>
                  <a:lumOff val="50000"/>
                </a:srgbClr>
              </a:solidFill>
            </a:ln>
            <a:effectLst/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45720" tIns="0" rIns="0" bIns="0" rtlCol="0" anchor="t" anchorCtr="0"/>
            <a:lstStyle/>
            <a:p>
              <a:endParaRPr lang="en-US" sz="900" dirty="0">
                <a:solidFill>
                  <a:srgbClr val="000000"/>
                </a:solidFill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11" name="MousePointer"/>
            <p:cNvSpPr>
              <a:spLocks/>
            </p:cNvSpPr>
            <p:nvPr/>
          </p:nvSpPr>
          <p:spPr>
            <a:xfrm rot="20359169">
              <a:off x="5949386" y="3245292"/>
              <a:ext cx="41494" cy="1141375"/>
            </a:xfrm>
            <a:custGeom>
              <a:avLst/>
              <a:gdLst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806746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64057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30570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890" h="997971">
                  <a:moveTo>
                    <a:pt x="0" y="806746"/>
                  </a:moveTo>
                  <a:lnTo>
                    <a:pt x="296445" y="0"/>
                  </a:lnTo>
                  <a:lnTo>
                    <a:pt x="592890" y="806746"/>
                  </a:lnTo>
                  <a:lnTo>
                    <a:pt x="386188" y="730570"/>
                  </a:lnTo>
                  <a:lnTo>
                    <a:pt x="386188" y="997971"/>
                  </a:lnTo>
                  <a:lnTo>
                    <a:pt x="206702" y="997971"/>
                  </a:lnTo>
                  <a:lnTo>
                    <a:pt x="206702" y="735333"/>
                  </a:lnTo>
                  <a:lnTo>
                    <a:pt x="0" y="806746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>
                  <a:lumMod val="85000"/>
                  <a:lumOff val="15000"/>
                </a:srgbClr>
              </a:solidFill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25400" dist="25400" dir="204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97531" tIns="48766" rIns="97531" bIns="48766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15254" y="3959412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651849" y="1539089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grpSp>
        <p:nvGrpSpPr>
          <p:cNvPr id="9" name="DragSelection"/>
          <p:cNvGrpSpPr/>
          <p:nvPr>
            <p:custDataLst>
              <p:custData r:id="rId2"/>
            </p:custDataLst>
          </p:nvPr>
        </p:nvGrpSpPr>
        <p:grpSpPr>
          <a:xfrm>
            <a:off x="157606" y="5106343"/>
            <a:ext cx="10027542" cy="344462"/>
            <a:chOff x="3272336" y="2943682"/>
            <a:chExt cx="2730177" cy="1442986"/>
          </a:xfrm>
        </p:grpSpPr>
        <p:sp>
          <p:nvSpPr>
            <p:cNvPr id="10" name="Selection"/>
            <p:cNvSpPr>
              <a:spLocks/>
            </p:cNvSpPr>
            <p:nvPr>
              <p:custDataLst>
                <p:custData r:id="rId3"/>
              </p:custDataLst>
            </p:nvPr>
          </p:nvSpPr>
          <p:spPr>
            <a:xfrm>
              <a:off x="3272336" y="2943682"/>
              <a:ext cx="2707197" cy="760491"/>
            </a:xfrm>
            <a:prstGeom prst="rect">
              <a:avLst/>
            </a:prstGeom>
            <a:solidFill>
              <a:srgbClr val="1F497D">
                <a:lumMod val="20000"/>
                <a:lumOff val="80000"/>
                <a:alpha val="38000"/>
              </a:srgbClr>
            </a:solidFill>
            <a:ln w="3175">
              <a:solidFill>
                <a:srgbClr val="000000">
                  <a:lumMod val="50000"/>
                  <a:lumOff val="50000"/>
                </a:srgbClr>
              </a:solidFill>
            </a:ln>
            <a:effectLst/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45720" tIns="0" rIns="0" bIns="0" rtlCol="0" anchor="t" anchorCtr="0"/>
            <a:lstStyle/>
            <a:p>
              <a:endParaRPr lang="en-US" sz="900" dirty="0">
                <a:solidFill>
                  <a:srgbClr val="000000"/>
                </a:solidFill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11" name="MousePointer"/>
            <p:cNvSpPr>
              <a:spLocks/>
            </p:cNvSpPr>
            <p:nvPr/>
          </p:nvSpPr>
          <p:spPr>
            <a:xfrm rot="20359169">
              <a:off x="5961386" y="3529135"/>
              <a:ext cx="41127" cy="857533"/>
            </a:xfrm>
            <a:custGeom>
              <a:avLst/>
              <a:gdLst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806746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64057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30570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890" h="997971">
                  <a:moveTo>
                    <a:pt x="0" y="806746"/>
                  </a:moveTo>
                  <a:lnTo>
                    <a:pt x="296445" y="0"/>
                  </a:lnTo>
                  <a:lnTo>
                    <a:pt x="592890" y="806746"/>
                  </a:lnTo>
                  <a:lnTo>
                    <a:pt x="386188" y="730570"/>
                  </a:lnTo>
                  <a:lnTo>
                    <a:pt x="386188" y="997971"/>
                  </a:lnTo>
                  <a:lnTo>
                    <a:pt x="206702" y="997971"/>
                  </a:lnTo>
                  <a:lnTo>
                    <a:pt x="206702" y="735333"/>
                  </a:lnTo>
                  <a:lnTo>
                    <a:pt x="0" y="806746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>
                  <a:lumMod val="85000"/>
                  <a:lumOff val="15000"/>
                </a:srgbClr>
              </a:solidFill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25400" dist="25400" dir="204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97531" tIns="48766" rIns="97531" bIns="48766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15254" y="3959412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68071" y="4917573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669957" y="1539089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5254" y="3959412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168071" y="4917573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68070" y="5104648"/>
            <a:ext cx="9938711" cy="18707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 dirty="0"/>
          </a:p>
        </p:txBody>
      </p:sp>
      <p:sp>
        <p:nvSpPr>
          <p:cNvPr id="18" name="Rectangle 17"/>
          <p:cNvSpPr/>
          <p:nvPr/>
        </p:nvSpPr>
        <p:spPr>
          <a:xfrm>
            <a:off x="642796" y="1548142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MousePointer"/>
          <p:cNvSpPr>
            <a:spLocks/>
          </p:cNvSpPr>
          <p:nvPr/>
        </p:nvSpPr>
        <p:spPr>
          <a:xfrm rot="20359169">
            <a:off x="2991456" y="3654692"/>
            <a:ext cx="151053" cy="204706"/>
          </a:xfrm>
          <a:custGeom>
            <a:avLst/>
            <a:gdLst>
              <a:gd name="connsiteX0" fmla="*/ 0 w 592890"/>
              <a:gd name="connsiteY0" fmla="*/ 806746 h 997971"/>
              <a:gd name="connsiteX1" fmla="*/ 296445 w 592890"/>
              <a:gd name="connsiteY1" fmla="*/ 0 h 997971"/>
              <a:gd name="connsiteX2" fmla="*/ 592890 w 592890"/>
              <a:gd name="connsiteY2" fmla="*/ 806746 h 997971"/>
              <a:gd name="connsiteX3" fmla="*/ 386188 w 592890"/>
              <a:gd name="connsiteY3" fmla="*/ 806746 h 997971"/>
              <a:gd name="connsiteX4" fmla="*/ 386188 w 592890"/>
              <a:gd name="connsiteY4" fmla="*/ 997971 h 997971"/>
              <a:gd name="connsiteX5" fmla="*/ 206702 w 592890"/>
              <a:gd name="connsiteY5" fmla="*/ 997971 h 997971"/>
              <a:gd name="connsiteX6" fmla="*/ 206702 w 592890"/>
              <a:gd name="connsiteY6" fmla="*/ 806746 h 997971"/>
              <a:gd name="connsiteX7" fmla="*/ 0 w 592890"/>
              <a:gd name="connsiteY7" fmla="*/ 806746 h 997971"/>
              <a:gd name="connsiteX0" fmla="*/ 0 w 592890"/>
              <a:gd name="connsiteY0" fmla="*/ 806746 h 997971"/>
              <a:gd name="connsiteX1" fmla="*/ 296445 w 592890"/>
              <a:gd name="connsiteY1" fmla="*/ 0 h 997971"/>
              <a:gd name="connsiteX2" fmla="*/ 592890 w 592890"/>
              <a:gd name="connsiteY2" fmla="*/ 806746 h 997971"/>
              <a:gd name="connsiteX3" fmla="*/ 386188 w 592890"/>
              <a:gd name="connsiteY3" fmla="*/ 766438 h 997971"/>
              <a:gd name="connsiteX4" fmla="*/ 386188 w 592890"/>
              <a:gd name="connsiteY4" fmla="*/ 997971 h 997971"/>
              <a:gd name="connsiteX5" fmla="*/ 206702 w 592890"/>
              <a:gd name="connsiteY5" fmla="*/ 997971 h 997971"/>
              <a:gd name="connsiteX6" fmla="*/ 206702 w 592890"/>
              <a:gd name="connsiteY6" fmla="*/ 806746 h 997971"/>
              <a:gd name="connsiteX7" fmla="*/ 0 w 592890"/>
              <a:gd name="connsiteY7" fmla="*/ 806746 h 997971"/>
              <a:gd name="connsiteX0" fmla="*/ 0 w 592890"/>
              <a:gd name="connsiteY0" fmla="*/ 806746 h 997971"/>
              <a:gd name="connsiteX1" fmla="*/ 296445 w 592890"/>
              <a:gd name="connsiteY1" fmla="*/ 0 h 997971"/>
              <a:gd name="connsiteX2" fmla="*/ 592890 w 592890"/>
              <a:gd name="connsiteY2" fmla="*/ 806746 h 997971"/>
              <a:gd name="connsiteX3" fmla="*/ 386188 w 592890"/>
              <a:gd name="connsiteY3" fmla="*/ 766438 h 997971"/>
              <a:gd name="connsiteX4" fmla="*/ 386188 w 592890"/>
              <a:gd name="connsiteY4" fmla="*/ 997971 h 997971"/>
              <a:gd name="connsiteX5" fmla="*/ 206702 w 592890"/>
              <a:gd name="connsiteY5" fmla="*/ 997971 h 997971"/>
              <a:gd name="connsiteX6" fmla="*/ 206702 w 592890"/>
              <a:gd name="connsiteY6" fmla="*/ 764057 h 997971"/>
              <a:gd name="connsiteX7" fmla="*/ 0 w 592890"/>
              <a:gd name="connsiteY7" fmla="*/ 806746 h 997971"/>
              <a:gd name="connsiteX0" fmla="*/ 0 w 592890"/>
              <a:gd name="connsiteY0" fmla="*/ 806746 h 997971"/>
              <a:gd name="connsiteX1" fmla="*/ 296445 w 592890"/>
              <a:gd name="connsiteY1" fmla="*/ 0 h 997971"/>
              <a:gd name="connsiteX2" fmla="*/ 592890 w 592890"/>
              <a:gd name="connsiteY2" fmla="*/ 806746 h 997971"/>
              <a:gd name="connsiteX3" fmla="*/ 386188 w 592890"/>
              <a:gd name="connsiteY3" fmla="*/ 766438 h 997971"/>
              <a:gd name="connsiteX4" fmla="*/ 386188 w 592890"/>
              <a:gd name="connsiteY4" fmla="*/ 997971 h 997971"/>
              <a:gd name="connsiteX5" fmla="*/ 206702 w 592890"/>
              <a:gd name="connsiteY5" fmla="*/ 997971 h 997971"/>
              <a:gd name="connsiteX6" fmla="*/ 206702 w 592890"/>
              <a:gd name="connsiteY6" fmla="*/ 735333 h 997971"/>
              <a:gd name="connsiteX7" fmla="*/ 0 w 592890"/>
              <a:gd name="connsiteY7" fmla="*/ 806746 h 997971"/>
              <a:gd name="connsiteX0" fmla="*/ 0 w 592890"/>
              <a:gd name="connsiteY0" fmla="*/ 806746 h 997971"/>
              <a:gd name="connsiteX1" fmla="*/ 296445 w 592890"/>
              <a:gd name="connsiteY1" fmla="*/ 0 h 997971"/>
              <a:gd name="connsiteX2" fmla="*/ 592890 w 592890"/>
              <a:gd name="connsiteY2" fmla="*/ 806746 h 997971"/>
              <a:gd name="connsiteX3" fmla="*/ 386188 w 592890"/>
              <a:gd name="connsiteY3" fmla="*/ 730570 h 997971"/>
              <a:gd name="connsiteX4" fmla="*/ 386188 w 592890"/>
              <a:gd name="connsiteY4" fmla="*/ 997971 h 997971"/>
              <a:gd name="connsiteX5" fmla="*/ 206702 w 592890"/>
              <a:gd name="connsiteY5" fmla="*/ 997971 h 997971"/>
              <a:gd name="connsiteX6" fmla="*/ 206702 w 592890"/>
              <a:gd name="connsiteY6" fmla="*/ 735333 h 997971"/>
              <a:gd name="connsiteX7" fmla="*/ 0 w 592890"/>
              <a:gd name="connsiteY7" fmla="*/ 806746 h 99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890" h="997971">
                <a:moveTo>
                  <a:pt x="0" y="806746"/>
                </a:moveTo>
                <a:lnTo>
                  <a:pt x="296445" y="0"/>
                </a:lnTo>
                <a:lnTo>
                  <a:pt x="592890" y="806746"/>
                </a:lnTo>
                <a:lnTo>
                  <a:pt x="386188" y="730570"/>
                </a:lnTo>
                <a:lnTo>
                  <a:pt x="386188" y="997971"/>
                </a:lnTo>
                <a:lnTo>
                  <a:pt x="206702" y="997971"/>
                </a:lnTo>
                <a:lnTo>
                  <a:pt x="206702" y="735333"/>
                </a:lnTo>
                <a:lnTo>
                  <a:pt x="0" y="806746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>
                <a:lumMod val="85000"/>
                <a:lumOff val="15000"/>
              </a:srgbClr>
            </a:solidFill>
          </a:ln>
          <a:effectLst>
            <a:glow rad="139700">
              <a:srgbClr val="F79646">
                <a:satMod val="175000"/>
                <a:alpha val="40000"/>
              </a:srgbClr>
            </a:glow>
            <a:outerShdw blurRad="25400" dist="25400" dir="2040000" algn="tl" rotWithShape="0">
              <a:prstClr val="black">
                <a:alpha val="20000"/>
              </a:prstClr>
            </a:outerShdw>
          </a:effectLst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lIns="97531" tIns="48766" rIns="97531" bIns="48766" rtlCol="0" anchor="ctr"/>
          <a:lstStyle/>
          <a:p>
            <a:pPr algn="ctr"/>
            <a:endParaRPr lang="en-US" dirty="0"/>
          </a:p>
        </p:txBody>
      </p:sp>
    </p:spTree>
    <p:extLst/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1965" y="2354609"/>
            <a:ext cx="6172200" cy="1914526"/>
          </a:xfrm>
          <a:prstGeom prst="roundRect">
            <a:avLst>
              <a:gd name="adj" fmla="val 6846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2705100" y="2562225"/>
            <a:ext cx="1076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Årsak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28925" y="3228975"/>
            <a:ext cx="4653329" cy="1466850"/>
          </a:xfrm>
          <a:prstGeom prst="roundRect">
            <a:avLst>
              <a:gd name="adj" fmla="val 5278"/>
            </a:avLst>
          </a:prstGeom>
          <a:solidFill>
            <a:schemeClr val="bg1"/>
          </a:solidFill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825" y="3306763"/>
            <a:ext cx="762000" cy="2222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69667" y="3764604"/>
            <a:ext cx="2033081" cy="2431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4867275" y="3743325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Melanin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6800" y="398145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Blodflekker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6325" y="422910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Knuste sakker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903" y="1511929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9010" y="1520982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grpSp>
        <p:nvGrpSpPr>
          <p:cNvPr id="4" name="DragSelection"/>
          <p:cNvGrpSpPr/>
          <p:nvPr>
            <p:custDataLst>
              <p:custData r:id="rId2"/>
            </p:custDataLst>
          </p:nvPr>
        </p:nvGrpSpPr>
        <p:grpSpPr>
          <a:xfrm>
            <a:off x="130445" y="3956553"/>
            <a:ext cx="10027542" cy="344462"/>
            <a:chOff x="3272336" y="2943682"/>
            <a:chExt cx="2730177" cy="1442986"/>
          </a:xfrm>
        </p:grpSpPr>
        <p:sp>
          <p:nvSpPr>
            <p:cNvPr id="5" name="Selection"/>
            <p:cNvSpPr>
              <a:spLocks/>
            </p:cNvSpPr>
            <p:nvPr>
              <p:custDataLst>
                <p:custData r:id="rId3"/>
              </p:custDataLst>
            </p:nvPr>
          </p:nvSpPr>
          <p:spPr>
            <a:xfrm>
              <a:off x="3272336" y="2943682"/>
              <a:ext cx="2707197" cy="760491"/>
            </a:xfrm>
            <a:prstGeom prst="rect">
              <a:avLst/>
            </a:prstGeom>
            <a:solidFill>
              <a:srgbClr val="1F497D">
                <a:lumMod val="20000"/>
                <a:lumOff val="80000"/>
                <a:alpha val="38000"/>
              </a:srgbClr>
            </a:solidFill>
            <a:ln w="3175">
              <a:solidFill>
                <a:srgbClr val="000000">
                  <a:lumMod val="50000"/>
                  <a:lumOff val="50000"/>
                </a:srgbClr>
              </a:solidFill>
            </a:ln>
            <a:effectLst/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45720" tIns="0" rIns="0" bIns="0" rtlCol="0" anchor="t" anchorCtr="0"/>
            <a:lstStyle/>
            <a:p>
              <a:endParaRPr lang="en-US" sz="900" dirty="0">
                <a:solidFill>
                  <a:srgbClr val="000000"/>
                </a:solidFill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6" name="MousePointer"/>
            <p:cNvSpPr>
              <a:spLocks/>
            </p:cNvSpPr>
            <p:nvPr/>
          </p:nvSpPr>
          <p:spPr>
            <a:xfrm rot="20359169">
              <a:off x="5961386" y="3529135"/>
              <a:ext cx="41127" cy="857533"/>
            </a:xfrm>
            <a:custGeom>
              <a:avLst/>
              <a:gdLst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806746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806746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64057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66438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  <a:gd name="connsiteX0" fmla="*/ 0 w 592890"/>
                <a:gd name="connsiteY0" fmla="*/ 806746 h 997971"/>
                <a:gd name="connsiteX1" fmla="*/ 296445 w 592890"/>
                <a:gd name="connsiteY1" fmla="*/ 0 h 997971"/>
                <a:gd name="connsiteX2" fmla="*/ 592890 w 592890"/>
                <a:gd name="connsiteY2" fmla="*/ 806746 h 997971"/>
                <a:gd name="connsiteX3" fmla="*/ 386188 w 592890"/>
                <a:gd name="connsiteY3" fmla="*/ 730570 h 997971"/>
                <a:gd name="connsiteX4" fmla="*/ 386188 w 592890"/>
                <a:gd name="connsiteY4" fmla="*/ 997971 h 997971"/>
                <a:gd name="connsiteX5" fmla="*/ 206702 w 592890"/>
                <a:gd name="connsiteY5" fmla="*/ 997971 h 997971"/>
                <a:gd name="connsiteX6" fmla="*/ 206702 w 592890"/>
                <a:gd name="connsiteY6" fmla="*/ 735333 h 997971"/>
                <a:gd name="connsiteX7" fmla="*/ 0 w 592890"/>
                <a:gd name="connsiteY7" fmla="*/ 806746 h 99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890" h="997971">
                  <a:moveTo>
                    <a:pt x="0" y="806746"/>
                  </a:moveTo>
                  <a:lnTo>
                    <a:pt x="296445" y="0"/>
                  </a:lnTo>
                  <a:lnTo>
                    <a:pt x="592890" y="806746"/>
                  </a:lnTo>
                  <a:lnTo>
                    <a:pt x="386188" y="730570"/>
                  </a:lnTo>
                  <a:lnTo>
                    <a:pt x="386188" y="997971"/>
                  </a:lnTo>
                  <a:lnTo>
                    <a:pt x="206702" y="997971"/>
                  </a:lnTo>
                  <a:lnTo>
                    <a:pt x="206702" y="735333"/>
                  </a:lnTo>
                  <a:lnTo>
                    <a:pt x="0" y="806746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>
                  <a:lumMod val="85000"/>
                  <a:lumOff val="15000"/>
                </a:srgbClr>
              </a:solidFill>
            </a:ln>
            <a:effectLst>
              <a:glow rad="139700">
                <a:srgbClr val="F79646">
                  <a:satMod val="175000"/>
                  <a:alpha val="40000"/>
                </a:srgbClr>
              </a:glow>
              <a:outerShdw blurRad="25400" dist="25400" dir="204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rgbClr val="4F81BD">
                <a:shade val="50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000000"/>
            </a:fontRef>
          </p:style>
          <p:txBody>
            <a:bodyPr lIns="97531" tIns="48766" rIns="97531" bIns="48766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669957" y="1539090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1965" y="2354609"/>
            <a:ext cx="6172200" cy="1914526"/>
          </a:xfrm>
          <a:prstGeom prst="roundRect">
            <a:avLst>
              <a:gd name="adj" fmla="val 6846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2705100" y="2562225"/>
            <a:ext cx="1076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28925" y="3228975"/>
            <a:ext cx="4653329" cy="1466850"/>
          </a:xfrm>
          <a:prstGeom prst="roundRect">
            <a:avLst>
              <a:gd name="adj" fmla="val 5278"/>
            </a:avLst>
          </a:prstGeom>
          <a:solidFill>
            <a:schemeClr val="bg1"/>
          </a:solidFill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825" y="3306763"/>
            <a:ext cx="762000" cy="2222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29744" y="3757460"/>
            <a:ext cx="2033081" cy="2431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4867275" y="3743325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Melanin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398145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Blodflekker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6325" y="422910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Knuste sakker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9957" y="1548143"/>
            <a:ext cx="1004934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Content"/>
          <p:cNvSpPr/>
          <p:nvPr>
            <p:custDataLst>
              <p:custData r:id="rId1"/>
            </p:custDataLst>
          </p:nvPr>
        </p:nvSpPr>
        <p:spPr>
          <a:xfrm>
            <a:off x="2162084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1965" y="2354609"/>
            <a:ext cx="6172200" cy="1914526"/>
          </a:xfrm>
          <a:prstGeom prst="roundRect">
            <a:avLst>
              <a:gd name="adj" fmla="val 6846"/>
            </a:avLst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2705100" y="2562225"/>
            <a:ext cx="1076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Årsak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28925" y="3228975"/>
            <a:ext cx="4653329" cy="1466850"/>
          </a:xfrm>
          <a:prstGeom prst="roundRect">
            <a:avLst>
              <a:gd name="adj" fmla="val 5278"/>
            </a:avLst>
          </a:prstGeom>
          <a:solidFill>
            <a:schemeClr val="bg1"/>
          </a:solidFill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825" y="3306763"/>
            <a:ext cx="762000" cy="2222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9306" y="4008734"/>
            <a:ext cx="2033081" cy="2431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4867275" y="3743325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Melanin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398145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Blodflekker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6325" y="4229100"/>
            <a:ext cx="221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Knuste sakker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9956" y="1557196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"/>
          <p:cNvSpPr/>
          <p:nvPr>
            <p:custDataLst>
              <p:custData r:id="rId1"/>
            </p:custDataLst>
          </p:nvPr>
        </p:nvSpPr>
        <p:spPr>
          <a:xfrm>
            <a:off x="2147178" y="3561109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796" y="1548143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"/>
          <p:cNvSpPr/>
          <p:nvPr>
            <p:custDataLst>
              <p:custData r:id="rId1"/>
            </p:custDataLst>
          </p:nvPr>
        </p:nvSpPr>
        <p:spPr>
          <a:xfrm>
            <a:off x="2125870" y="3543002"/>
            <a:ext cx="1024736" cy="159865"/>
          </a:xfrm>
          <a:prstGeom prst="roundRect">
            <a:avLst/>
          </a:prstGeom>
          <a:solidFill>
            <a:srgbClr val="FFFFFF">
              <a:lumMod val="95000"/>
            </a:srgbClr>
          </a:solidFill>
          <a:ln w="3175">
            <a:solidFill>
              <a:srgbClr val="000000">
                <a:lumMod val="50000"/>
                <a:lumOff val="50000"/>
              </a:srgbClr>
            </a:solidFill>
          </a:ln>
          <a:effectLst/>
        </p:spPr>
        <p:style>
          <a:lnRef idx="2">
            <a:srgbClr val="4F81BD">
              <a:shade val="50000"/>
            </a:srgbClr>
          </a:lnRef>
          <a:fillRef idx="1">
            <a:srgbClr val="4F81BD"/>
          </a:fillRef>
          <a:effectRef idx="0">
            <a:srgbClr val="4F81BD"/>
          </a:effectRef>
          <a:fontRef idx="minor">
            <a:srgbClr val="000000"/>
          </a:fontRef>
        </p:style>
        <p:txBody>
          <a:bodyPr wrap="square" lIns="91440" tIns="0" rIns="91440" bIns="9144" rtlCol="0" anchor="ctr">
            <a:noAutofit/>
          </a:bodyPr>
          <a:lstStyle/>
          <a:p>
            <a:pPr algn="ctr"/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Ny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Calibri" panose="020F0502020204030204" pitchFamily="34" charset="0"/>
                <a:cs typeface="Segoe UI" pitchFamily="34" charset="0"/>
              </a:rPr>
              <a:t>årsak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cs typeface="Segoe U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9956" y="1548143"/>
            <a:ext cx="1013988" cy="1991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/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4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6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8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9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10.xml><?xml version="1.0" encoding="utf-8"?>
<Control xmlns="http://schemas.microsoft.com/VisualStudio/2011/storyboarding/control">
  <Id Name="System.Storyboarding.Common.DragSelection" Revision="1" Stencil="System.Storyboarding.Common" StencilVersion="0.1"/>
</Control>
</file>

<file path=customXml/item11.xml><?xml version="1.0" encoding="utf-8"?>
<Control xmlns="http://schemas.microsoft.com/VisualStudio/2011/storyboarding/control">
  <Id Name="System.Storyboarding.Common.DragSelection" Revision="1" Stencil="System.Storyboarding.Common" StencilVersion="0.1"/>
</Control>
</file>

<file path=customXml/item1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AA9CC1F1582438C2A1FDA8418A3C3" ma:contentTypeVersion="2" ma:contentTypeDescription="Create a new document." ma:contentTypeScope="" ma:versionID="1c246ceada115229fe7ee3ef9c8607cf">
  <xsd:schema xmlns:xsd="http://www.w3.org/2001/XMLSchema" xmlns:xs="http://www.w3.org/2001/XMLSchema" xmlns:p="http://schemas.microsoft.com/office/2006/metadata/properties" xmlns:ns2="60db81ac-01f3-48ce-80b9-d729b0bda93b" targetNamespace="http://schemas.microsoft.com/office/2006/metadata/properties" ma:root="true" ma:fieldsID="5ea0d5732cda2db2fae80044b79cacbb" ns2:_="">
    <xsd:import namespace="60db81ac-01f3-48ce-80b9-d729b0bda93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db81ac-01f3-48ce-80b9-d729b0bda9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3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1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15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1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17.xml><?xml version="1.0" encoding="utf-8"?>
<Control xmlns="http://schemas.microsoft.com/VisualStudio/2011/storyboarding/control">
  <Id Name="System.Storyboarding.Common.DragSelection" Revision="1" Stencil="System.Storyboarding.Common" StencilVersion="0.1"/>
</Control>
</file>

<file path=customXml/item18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1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20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21.xml><?xml version="1.0" encoding="utf-8"?>
<Control xmlns="http://schemas.microsoft.com/VisualStudio/2011/storyboarding/control">
  <Id Name="System.Storyboarding.Common.DragSelection" Revision="1" Stencil="System.Storyboarding.Common" StencilVersion="0.1"/>
</Control>
</file>

<file path=customXml/item22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23.xml><?xml version="1.0" encoding="utf-8"?>
<Control xmlns="http://schemas.microsoft.com/VisualStudio/2011/storyboarding/control">
  <Id Name="System.Storyboarding.Common.Button" Revision="1" Stencil="System.Storyboarding.Common" StencilVersion="0.1"/>
</Control>
</file>

<file path=customXml/item2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4ebf394-daf6-497a-96c5-a2f8c10b38cf">TT6HZDVJM2HV-178-321</_dlc_DocId>
    <_dlc_DocIdUrl xmlns="b4ebf394-daf6-497a-96c5-a2f8c10b38cf">
      <Url>http://vstsdfmoss/sites/VSTSDF/DevDiv/TFS/teams/rm/_layouts/DocIdRedir.aspx?ID=TT6HZDVJM2HV-178-321</Url>
      <Description>TT6HZDVJM2HV-178-321</Description>
    </_dlc_DocIdUrl>
  </documentManagement>
</p:properties>
</file>

<file path=customXml/itemProps1.xml><?xml version="1.0" encoding="utf-8"?>
<ds:datastoreItem xmlns:ds="http://schemas.openxmlformats.org/officeDocument/2006/customXml" ds:itemID="{C2A6E164-9384-4741-B711-94F0AC5BFFF6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9AD4CFCA-8C29-4ED4-A27C-3D1F178F8697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customXml/itemProps3.xml><?xml version="1.0" encoding="utf-8"?>
<ds:datastoreItem xmlns:ds="http://schemas.openxmlformats.org/officeDocument/2006/customXml" ds:itemID="{99DC5D51-0171-40D1-87EA-6196371DC44D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customXml/itemProps4.xml><?xml version="1.0" encoding="utf-8"?>
<ds:datastoreItem xmlns:ds="http://schemas.openxmlformats.org/officeDocument/2006/customXml" ds:itemID="{C04DADEC-2F11-40B4-A2D0-ADA83E8D93C5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4035EFF0-EAC4-4ABC-B241-7EC5C6B92290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customXml/itemProps6.xml><?xml version="1.0" encoding="utf-8"?>
<ds:datastoreItem xmlns:ds="http://schemas.openxmlformats.org/officeDocument/2006/customXml" ds:itemID="{F1546C35-68B4-4B82-AF5A-42CCE09A786D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D4DE6413-D5C7-4086-A63F-E5831F551BC3}">
  <ds:schemaRefs>
    <ds:schemaRef ds:uri="http://schemas.microsoft.com/sharepoint/v3/contenttype/forms"/>
  </ds:schemaRefs>
</ds:datastoreItem>
</file>

<file path=customXml/itemProps8.xml><?xml version="1.0" encoding="utf-8"?>
<ds:datastoreItem xmlns:ds="http://schemas.openxmlformats.org/officeDocument/2006/customXml" ds:itemID="{9748C3D6-51FC-4489-877D-820FB767D710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F80932FF-5C16-49C7-9EE8-64654833759F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EB96C700-EF4F-411C-B463-3BAE7A162CFF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5CDB3BCD-A8EA-4A7E-92C8-1ACAB47A8F06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FCCB6241-6A73-4844-899C-D1D857C463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db81ac-01f3-48ce-80b9-d729b0bda9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13.xml><?xml version="1.0" encoding="utf-8"?>
<ds:datastoreItem xmlns:ds="http://schemas.openxmlformats.org/officeDocument/2006/customXml" ds:itemID="{12485154-00A0-4E87-9D57-D3F658BA636F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D80A207A-916F-48AC-B322-C0BC7A85F01B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customXml/itemProps15.xml><?xml version="1.0" encoding="utf-8"?>
<ds:datastoreItem xmlns:ds="http://schemas.openxmlformats.org/officeDocument/2006/customXml" ds:itemID="{6174D30B-5339-429F-9A9E-656C99036049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1322E1B6-B69B-4B1E-9F64-FFB1E4A656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17.xml><?xml version="1.0" encoding="utf-8"?>
<ds:datastoreItem xmlns:ds="http://schemas.openxmlformats.org/officeDocument/2006/customXml" ds:itemID="{273E16EF-2E5B-43AB-93D7-4F7F78A57AB3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3BC4CC96-402E-46B6-A5D1-08FFEBCF1008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A1151AC7-FA63-4A59-984D-7002E59BB98A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customXml/itemProps20.xml><?xml version="1.0" encoding="utf-8"?>
<ds:datastoreItem xmlns:ds="http://schemas.openxmlformats.org/officeDocument/2006/customXml" ds:itemID="{BFC00318-FCE2-4A17-901D-9FC357009D26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30C44CD9-1127-47B5-B2E7-145619F21372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D2545BC7-DD45-4066-BC26-22A7698CD847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179835CD-1E56-41F8-9517-4EAD96288FEA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13043ECF-2045-4AE4-A01C-510256B4AE84}">
  <ds:schemaRefs>
    <ds:schemaRef ds:uri="http://schemas.microsoft.com/office/2006/metadata/properties"/>
    <ds:schemaRef ds:uri="http://schemas.microsoft.com/office/infopath/2007/PartnerControls"/>
    <ds:schemaRef ds:uri="b4ebf394-daf6-497a-96c5-a2f8c10b38c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Widescreen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Luiza Oancea</dc:creator>
  <cp:lastModifiedBy>Luiza Oancea</cp:lastModifiedBy>
  <cp:revision>1</cp:revision>
  <dcterms:created xsi:type="dcterms:W3CDTF">2016-09-05T10:41:41Z</dcterms:created>
  <dcterms:modified xsi:type="dcterms:W3CDTF">2016-11-23T14:27:42Z</dcterms:modified>
</cp:coreProperties>
</file>